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4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1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8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0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97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6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7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5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9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7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0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5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C8420-1A03-40A3-B415-B96FAD79B9F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E27DAB-69DB-43D9-80DE-B27E83CDD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Школа будущего.</a:t>
            </a:r>
            <a:br>
              <a:rPr lang="ru-RU" sz="6000" dirty="0" smtClean="0"/>
            </a:br>
            <a:r>
              <a:rPr lang="ru-RU" sz="6000" dirty="0" smtClean="0"/>
              <a:t>Интерактивный класс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444211"/>
            <a:ext cx="11152909" cy="59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1891"/>
            <a:ext cx="11083636" cy="56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2618"/>
            <a:ext cx="11180618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8091055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98763"/>
            <a:ext cx="11111345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471055"/>
            <a:ext cx="11222182" cy="58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71054"/>
            <a:ext cx="11236036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7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Школа будущего. Интерактивный класс.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будущего. Интерактивный класс.</dc:title>
  <dc:creator>Анастасия Буранкова</dc:creator>
  <cp:lastModifiedBy>Анастасия Буранкова</cp:lastModifiedBy>
  <cp:revision>3</cp:revision>
  <dcterms:created xsi:type="dcterms:W3CDTF">2020-02-18T01:56:10Z</dcterms:created>
  <dcterms:modified xsi:type="dcterms:W3CDTF">2020-02-18T02:21:24Z</dcterms:modified>
</cp:coreProperties>
</file>